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5F3A0F-DDCB-470F-AAA4-536E84B3AE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DCB66C-7444-4209-B57E-F5E4F9A0D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https://st.depositphotos.com/2208320/2466/v/950/depositphotos_24668183-stock-illustration-vector-floral-background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1"/>
            <a:ext cx="9144000" cy="69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22" y="980728"/>
            <a:ext cx="674170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688632" cy="4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662"/>
            <a:ext cx="6121400" cy="86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8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4153" y="404664"/>
            <a:ext cx="6429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Веселый звук «С»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8" name="Picture 6" descr="https://image.winudf.com/v2/image/YWlyLnJ1Lmlmb2xpY2EuYWxwaGFiZXRfc2NyZWVuXzJfMTUxODIzOTE5Nl8wNjQ/screen-2.jpg?fakeurl=1&amp;type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9" y="2420888"/>
            <a:ext cx="6048672" cy="33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764798" y="1412776"/>
            <a:ext cx="6191578" cy="93610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Игровой дидактический материал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для </a:t>
            </a:r>
            <a:r>
              <a:rPr lang="ru-RU" dirty="0" smtClean="0"/>
              <a:t>детей </a:t>
            </a:r>
            <a:r>
              <a:rPr lang="ru-RU" dirty="0" smtClean="0"/>
              <a:t>5-7 лет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по автоматизации твердого и мягкого звуков «С»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31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188640"/>
            <a:ext cx="6400800" cy="465232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Помоги Лисе и Аисту назвать картинки на звук С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330902" cy="590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0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3" y="1052736"/>
            <a:ext cx="882047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231759" y="116632"/>
            <a:ext cx="6760840" cy="7920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Помоги улитке произнести правильно слова 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на твердый и </a:t>
            </a:r>
            <a:r>
              <a:rPr lang="ru-RU" sz="2000" b="1" dirty="0" smtClean="0">
                <a:solidFill>
                  <a:srgbClr val="00B050"/>
                </a:solidFill>
              </a:rPr>
              <a:t>мягкий</a:t>
            </a:r>
            <a:r>
              <a:rPr lang="ru-RU" sz="2000" b="1" dirty="0" smtClean="0">
                <a:solidFill>
                  <a:schemeClr val="accent1"/>
                </a:solidFill>
              </a:rPr>
              <a:t> звук «С»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3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3.infourok.ru/uploads/ex/0a5c/00007f8b-f78ab7c8/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" y="980728"/>
            <a:ext cx="9144000" cy="59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35696" y="116632"/>
            <a:ext cx="532859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Помоги </a:t>
            </a:r>
            <a:r>
              <a:rPr lang="ru-RU" sz="2000" b="1" dirty="0" err="1" smtClean="0">
                <a:solidFill>
                  <a:schemeClr val="accent1"/>
                </a:solidFill>
              </a:rPr>
              <a:t>Звуковичкам</a:t>
            </a:r>
            <a:r>
              <a:rPr lang="ru-RU" sz="2000" b="1" dirty="0" smtClean="0">
                <a:solidFill>
                  <a:schemeClr val="accent1"/>
                </a:solidFill>
              </a:rPr>
              <a:t> выучить веселую скороговорку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68152" cy="19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24136" cy="181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07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3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9214"/>
            <a:ext cx="33123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1645"/>
            <a:ext cx="1944216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11660" y="116632"/>
            <a:ext cx="630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4E67C8"/>
                </a:solidFill>
              </a:rPr>
              <a:t>Распечатать и обвести карандашом изображение на картинке по точкам</a:t>
            </a:r>
          </a:p>
        </p:txBody>
      </p:sp>
    </p:spTree>
    <p:extLst>
      <p:ext uri="{BB962C8B-B14F-4D97-AF65-F5344CB8AC3E}">
        <p14:creationId xmlns:p14="http://schemas.microsoft.com/office/powerpoint/2010/main" val="206384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31" y="836712"/>
            <a:ext cx="6396203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319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57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2020-04-17T05:57:28Z</dcterms:created>
  <dcterms:modified xsi:type="dcterms:W3CDTF">2020-04-17T08:52:34Z</dcterms:modified>
</cp:coreProperties>
</file>